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204" autoAdjust="0"/>
  </p:normalViewPr>
  <p:slideViewPr>
    <p:cSldViewPr snapToGrid="0">
      <p:cViewPr varScale="1">
        <p:scale>
          <a:sx n="119" d="100"/>
          <a:sy n="119" d="100"/>
        </p:scale>
        <p:origin x="84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8/10/relationships/authors" Target="author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<Relationship Id="rId4" Type="http://schemas.openxmlformats.org/officeDocument/2006/relationships/image" Target="../media/image25.png"/><Relationship Id="rId5" Type="http://schemas.openxmlformats.org/officeDocument/2006/relationships/image" Target="../media/image26.sv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svg"/><Relationship Id="rId5" Type="http://schemas.openxmlformats.org/officeDocument/2006/relationships/image" Target="../media/image8.png"/><Relationship Id="rId6" Type="http://schemas.openxmlformats.org/officeDocument/2006/relationships/image" Target="../media/image9.sv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sv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svg"/><Relationship Id="rId4" Type="http://schemas.openxmlformats.org/officeDocument/2006/relationships/image" Target="../media/image14.png"/><Relationship Id="rId5" Type="http://schemas.openxmlformats.org/officeDocument/2006/relationships/image" Target="../media/image15.svg"/><Relationship Id="rId6" Type="http://schemas.openxmlformats.org/officeDocument/2006/relationships/image" Target="../media/image16.png"/><Relationship Id="rId7" Type="http://schemas.openxmlformats.org/officeDocument/2006/relationships/image" Target="../media/image17.svg"/><Relationship Id="rId8" Type="http://schemas.openxmlformats.org/officeDocument/2006/relationships/image" Target="../media/image1.png"/><Relationship Id="rId9" Type="http://schemas.openxmlformats.org/officeDocument/2006/relationships/image" Target="../media/image2.svg"/><Relationship Id="rId10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image" Target="../media/image21.png"/><Relationship Id="rId6" Type="http://schemas.openxmlformats.org/officeDocument/2006/relationships/image" Target="../media/image22.sv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svg"/><Relationship Id="rId4" Type="http://schemas.openxmlformats.org/officeDocument/2006/relationships/image" Target="../media/image12.png"/><Relationship Id="rId5" Type="http://schemas.openxmlformats.org/officeDocument/2006/relationships/image" Target="../media/image13.svg"/><Relationship Id="rId6" Type="http://schemas.openxmlformats.org/officeDocument/2006/relationships/image" Target="../media/image23.png"/><Relationship Id="rId7" Type="http://schemas.openxmlformats.org/officeDocument/2006/relationships/image" Target="../media/image24.sv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{E80EF798-B57C-4F34-9CD2-C93E4F81419A}tf33968143_win32</Template>
  <TotalTime>0</TotalTime>
  <Words>499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>Playtika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Ido Gil</dc:creator>
  <cp:lastModifiedBy>Ido Gil</cp:lastModifiedBy>
  <cp:revision>1</cp:revision>
  <dcterms:created xsi:type="dcterms:W3CDTF">2025-03-16T11:38:13Z</dcterms:created>
  <dcterms:modified xsi:type="dcterms:W3CDTF">2025-03-16T11:38:50Z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45943423-0614-406f-8d5e-6a42b298e941_Enabled">
    <vt:lpwstr>true</vt:lpwstr>
  </property>
  <property fmtid="{D5CDD505-2E9C-101B-9397-08002B2CF9AE}" pid="4" name="MSIP_Label_45943423-0614-406f-8d5e-6a42b298e941_SetDate">
    <vt:lpwstr>2025-03-16T11:38:39Z</vt:lpwstr>
  </property>
  <property fmtid="{D5CDD505-2E9C-101B-9397-08002B2CF9AE}" pid="5" name="MSIP_Label_45943423-0614-406f-8d5e-6a42b298e941_Method">
    <vt:lpwstr>Standard</vt:lpwstr>
  </property>
  <property fmtid="{D5CDD505-2E9C-101B-9397-08002B2CF9AE}" pid="6" name="MSIP_Label_45943423-0614-406f-8d5e-6a42b298e941_Name">
    <vt:lpwstr>Internal</vt:lpwstr>
  </property>
  <property fmtid="{D5CDD505-2E9C-101B-9397-08002B2CF9AE}" pid="7" name="MSIP_Label_45943423-0614-406f-8d5e-6a42b298e941_SiteId">
    <vt:lpwstr>02f22272-3538-4a5f-ae4e-64cd13d9890e</vt:lpwstr>
  </property>
  <property fmtid="{D5CDD505-2E9C-101B-9397-08002B2CF9AE}" pid="8" name="MSIP_Label_45943423-0614-406f-8d5e-6a42b298e941_ActionId">
    <vt:lpwstr>2566c026-b659-4789-adc6-fa7b3b129b79</vt:lpwstr>
  </property>
  <property fmtid="{D5CDD505-2E9C-101B-9397-08002B2CF9AE}" pid="9" name="MSIP_Label_45943423-0614-406f-8d5e-6a42b298e941_ContentBits">
    <vt:lpwstr>0</vt:lpwstr>
  </property>
  <property fmtid="{D5CDD505-2E9C-101B-9397-08002B2CF9AE}" pid="10" name="MSIP_Label_45943423-0614-406f-8d5e-6a42b298e941_Tag">
    <vt:lpwstr>10, 3, 0, 1</vt:lpwstr>
  </property>
</Properties>
</file>